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5" r:id="rId10"/>
    <p:sldId id="270" r:id="rId11"/>
    <p:sldId id="271" r:id="rId12"/>
    <p:sldId id="266" r:id="rId13"/>
    <p:sldId id="267" r:id="rId14"/>
    <p:sldId id="268" r:id="rId15"/>
    <p:sldId id="269" r:id="rId16"/>
    <p:sldId id="26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BBC1F5E-385C-4EBD-B23F-2912FAB6D01E}">
          <p14:sldIdLst>
            <p14:sldId id="256"/>
          </p14:sldIdLst>
        </p14:section>
        <p14:section name="Untitled Section" id="{2C85530F-C2AA-49AF-970F-2B4DB4B64D88}">
          <p14:sldIdLst>
            <p14:sldId id="257"/>
            <p14:sldId id="258"/>
            <p14:sldId id="259"/>
            <p14:sldId id="262"/>
            <p14:sldId id="260"/>
            <p14:sldId id="261"/>
            <p14:sldId id="263"/>
            <p14:sldId id="265"/>
            <p14:sldId id="270"/>
            <p14:sldId id="271"/>
            <p14:sldId id="266"/>
            <p14:sldId id="267"/>
            <p14:sldId id="268"/>
            <p14:sldId id="269"/>
            <p14:sldId id="26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2E1C09-C39D-417C-A4DB-D6C482DFCA76}" type="doc">
      <dgm:prSet loTypeId="urn:microsoft.com/office/officeart/2009/3/layout/RandomtoResultProcess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5928E8-A89F-42F8-B7F8-D4F606CBC808}">
      <dgm:prSet phldrT="[Text]"/>
      <dgm:spPr/>
      <dgm:t>
        <a:bodyPr/>
        <a:lstStyle/>
        <a:p>
          <a:r>
            <a:rPr lang="he-IL" dirty="0" smtClean="0"/>
            <a:t>הנחות יסוד</a:t>
          </a:r>
          <a:endParaRPr lang="en-US" dirty="0"/>
        </a:p>
      </dgm:t>
    </dgm:pt>
    <dgm:pt modelId="{05574677-F0D9-4188-89CC-6ED1D11D552F}" type="parTrans" cxnId="{68C85AE3-6137-4E85-ABAE-D21D30D2BFF6}">
      <dgm:prSet/>
      <dgm:spPr/>
      <dgm:t>
        <a:bodyPr/>
        <a:lstStyle/>
        <a:p>
          <a:endParaRPr lang="en-US"/>
        </a:p>
      </dgm:t>
    </dgm:pt>
    <dgm:pt modelId="{9C32B374-7E7C-4B6A-8B91-9CC9487DA702}" type="sibTrans" cxnId="{68C85AE3-6137-4E85-ABAE-D21D30D2BFF6}">
      <dgm:prSet/>
      <dgm:spPr/>
      <dgm:t>
        <a:bodyPr/>
        <a:lstStyle/>
        <a:p>
          <a:endParaRPr lang="en-US"/>
        </a:p>
      </dgm:t>
    </dgm:pt>
    <dgm:pt modelId="{B0E02BA0-D15A-4C59-87D4-4351F5E58043}">
      <dgm:prSet phldrT="[Text]"/>
      <dgm:spPr/>
      <dgm:t>
        <a:bodyPr/>
        <a:lstStyle/>
        <a:p>
          <a:pPr rtl="1"/>
          <a:r>
            <a:rPr lang="he-IL" dirty="0" smtClean="0"/>
            <a:t>אמונות, תפיסות, ה"מובן מאליו"</a:t>
          </a:r>
          <a:endParaRPr lang="en-US" dirty="0"/>
        </a:p>
      </dgm:t>
    </dgm:pt>
    <dgm:pt modelId="{98E7E519-C5A5-45E5-A6D2-B204FA3C2B90}" type="parTrans" cxnId="{711F1AEA-51BA-41D5-9F3C-01BB9271155F}">
      <dgm:prSet/>
      <dgm:spPr/>
      <dgm:t>
        <a:bodyPr/>
        <a:lstStyle/>
        <a:p>
          <a:endParaRPr lang="en-US"/>
        </a:p>
      </dgm:t>
    </dgm:pt>
    <dgm:pt modelId="{BA668545-3C09-4A1D-A1B7-61114BF0DEB5}" type="sibTrans" cxnId="{711F1AEA-51BA-41D5-9F3C-01BB9271155F}">
      <dgm:prSet/>
      <dgm:spPr/>
      <dgm:t>
        <a:bodyPr/>
        <a:lstStyle/>
        <a:p>
          <a:endParaRPr lang="en-US"/>
        </a:p>
      </dgm:t>
    </dgm:pt>
    <dgm:pt modelId="{300930CD-4A7B-40C2-A3E8-4B751F9C35E9}">
      <dgm:prSet phldrT="[Text]"/>
      <dgm:spPr/>
      <dgm:t>
        <a:bodyPr/>
        <a:lstStyle/>
        <a:p>
          <a:r>
            <a:rPr lang="he-IL" dirty="0" smtClean="0"/>
            <a:t>ערכים</a:t>
          </a:r>
          <a:endParaRPr lang="en-US" dirty="0"/>
        </a:p>
      </dgm:t>
    </dgm:pt>
    <dgm:pt modelId="{BA9FF226-640E-43DE-AFCA-790A8088F45B}" type="parTrans" cxnId="{92D8C71B-8E91-403A-BBA9-8C8EF8C8AAF0}">
      <dgm:prSet/>
      <dgm:spPr/>
      <dgm:t>
        <a:bodyPr/>
        <a:lstStyle/>
        <a:p>
          <a:endParaRPr lang="en-US"/>
        </a:p>
      </dgm:t>
    </dgm:pt>
    <dgm:pt modelId="{D37CAACE-0AF0-4F99-9DFE-30F74C78285A}" type="sibTrans" cxnId="{92D8C71B-8E91-403A-BBA9-8C8EF8C8AAF0}">
      <dgm:prSet/>
      <dgm:spPr/>
      <dgm:t>
        <a:bodyPr/>
        <a:lstStyle/>
        <a:p>
          <a:endParaRPr lang="en-US"/>
        </a:p>
      </dgm:t>
    </dgm:pt>
    <dgm:pt modelId="{5D0E9044-1BDB-446E-A9A6-BEC028A2CCF9}">
      <dgm:prSet phldrT="[Text]"/>
      <dgm:spPr/>
      <dgm:t>
        <a:bodyPr/>
        <a:lstStyle/>
        <a:p>
          <a:pPr rtl="1"/>
          <a:r>
            <a:rPr lang="he-IL" dirty="0" smtClean="0"/>
            <a:t>מה שמנחה אותנו בקבלת החלטות. מה חשוב, מה חשוב יותר</a:t>
          </a:r>
          <a:endParaRPr lang="en-US" dirty="0"/>
        </a:p>
      </dgm:t>
    </dgm:pt>
    <dgm:pt modelId="{CD0BA3F2-406E-4902-96F3-B7A7AB3DEBBD}" type="parTrans" cxnId="{728F5228-59E3-400E-B3CF-E3BF875F2C47}">
      <dgm:prSet/>
      <dgm:spPr/>
      <dgm:t>
        <a:bodyPr/>
        <a:lstStyle/>
        <a:p>
          <a:endParaRPr lang="en-US"/>
        </a:p>
      </dgm:t>
    </dgm:pt>
    <dgm:pt modelId="{29390832-1D07-4427-A8E2-F2670ADF0EFF}" type="sibTrans" cxnId="{728F5228-59E3-400E-B3CF-E3BF875F2C47}">
      <dgm:prSet/>
      <dgm:spPr/>
      <dgm:t>
        <a:bodyPr/>
        <a:lstStyle/>
        <a:p>
          <a:endParaRPr lang="en-US"/>
        </a:p>
      </dgm:t>
    </dgm:pt>
    <dgm:pt modelId="{B82EC471-13CE-4572-95E2-E0FEBD8EEF8C}">
      <dgm:prSet phldrT="[Text]"/>
      <dgm:spPr/>
      <dgm:t>
        <a:bodyPr/>
        <a:lstStyle/>
        <a:p>
          <a:r>
            <a:rPr lang="he-IL" dirty="0" smtClean="0"/>
            <a:t>התנהלות</a:t>
          </a:r>
          <a:endParaRPr lang="en-US" dirty="0"/>
        </a:p>
      </dgm:t>
    </dgm:pt>
    <dgm:pt modelId="{D80736BB-A679-4830-9633-A6A8F2F9BBCA}" type="parTrans" cxnId="{B6C5EB3F-E03B-4CF3-8788-D3A29CF8D172}">
      <dgm:prSet/>
      <dgm:spPr/>
      <dgm:t>
        <a:bodyPr/>
        <a:lstStyle/>
        <a:p>
          <a:endParaRPr lang="en-US"/>
        </a:p>
      </dgm:t>
    </dgm:pt>
    <dgm:pt modelId="{10EC576E-8B19-4D01-A24D-873CD99FA82E}" type="sibTrans" cxnId="{B6C5EB3F-E03B-4CF3-8788-D3A29CF8D172}">
      <dgm:prSet/>
      <dgm:spPr/>
      <dgm:t>
        <a:bodyPr/>
        <a:lstStyle/>
        <a:p>
          <a:endParaRPr lang="en-US"/>
        </a:p>
      </dgm:t>
    </dgm:pt>
    <dgm:pt modelId="{FD77CDDB-EEF9-4DB2-83A6-CB5B3E2DE8FA}">
      <dgm:prSet phldrT="[Text]"/>
      <dgm:spPr/>
      <dgm:t>
        <a:bodyPr/>
        <a:lstStyle/>
        <a:p>
          <a:pPr rtl="1"/>
          <a:r>
            <a:rPr lang="he-IL" dirty="0" smtClean="0"/>
            <a:t>ארטיפקטים, הדרכים בהן התרבות באה לידי ביטוי מעשי</a:t>
          </a:r>
          <a:endParaRPr lang="en-US" dirty="0"/>
        </a:p>
      </dgm:t>
    </dgm:pt>
    <dgm:pt modelId="{D694C7F1-F356-4A26-8BFC-9F8C12F3C34E}" type="parTrans" cxnId="{291C2CE4-563C-4EA4-BCB6-8C4A75D705C4}">
      <dgm:prSet/>
      <dgm:spPr/>
      <dgm:t>
        <a:bodyPr/>
        <a:lstStyle/>
        <a:p>
          <a:endParaRPr lang="en-US"/>
        </a:p>
      </dgm:t>
    </dgm:pt>
    <dgm:pt modelId="{8BF35F1C-0878-4802-9BDB-075FAE5E5E7B}" type="sibTrans" cxnId="{291C2CE4-563C-4EA4-BCB6-8C4A75D705C4}">
      <dgm:prSet/>
      <dgm:spPr/>
      <dgm:t>
        <a:bodyPr/>
        <a:lstStyle/>
        <a:p>
          <a:endParaRPr lang="en-US"/>
        </a:p>
      </dgm:t>
    </dgm:pt>
    <dgm:pt modelId="{DE7E5695-3A9D-46AF-AB25-0BD6474C66A3}" type="pres">
      <dgm:prSet presAssocID="{A42E1C09-C39D-417C-A4DB-D6C482DFCA76}" presName="Name0" presStyleCnt="0">
        <dgm:presLayoutVars>
          <dgm:dir val="rev"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56A40A0-8523-4465-AA30-309756C650B6}" type="pres">
      <dgm:prSet presAssocID="{215928E8-A89F-42F8-B7F8-D4F606CBC808}" presName="chaos" presStyleCnt="0"/>
      <dgm:spPr/>
    </dgm:pt>
    <dgm:pt modelId="{1C3CDAF7-7901-45DF-9995-E6A602BE4085}" type="pres">
      <dgm:prSet presAssocID="{215928E8-A89F-42F8-B7F8-D4F606CBC808}" presName="parTx1" presStyleLbl="revTx" presStyleIdx="0" presStyleCnt="5"/>
      <dgm:spPr/>
      <dgm:t>
        <a:bodyPr/>
        <a:lstStyle/>
        <a:p>
          <a:endParaRPr lang="en-US"/>
        </a:p>
      </dgm:t>
    </dgm:pt>
    <dgm:pt modelId="{B4537B5A-FBD0-4B7E-A8CB-5043307418E4}" type="pres">
      <dgm:prSet presAssocID="{215928E8-A89F-42F8-B7F8-D4F606CBC808}" presName="desTx1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D5D8ED-6A4A-48EB-A3D4-21AB0C90A0E9}" type="pres">
      <dgm:prSet presAssocID="{215928E8-A89F-42F8-B7F8-D4F606CBC808}" presName="c1" presStyleLbl="node1" presStyleIdx="0" presStyleCnt="19"/>
      <dgm:spPr/>
    </dgm:pt>
    <dgm:pt modelId="{D248FC49-CBF3-405D-AD62-2956775611EB}" type="pres">
      <dgm:prSet presAssocID="{215928E8-A89F-42F8-B7F8-D4F606CBC808}" presName="c2" presStyleLbl="node1" presStyleIdx="1" presStyleCnt="19"/>
      <dgm:spPr/>
    </dgm:pt>
    <dgm:pt modelId="{52659927-3245-4A92-9548-B4D4B84D48EE}" type="pres">
      <dgm:prSet presAssocID="{215928E8-A89F-42F8-B7F8-D4F606CBC808}" presName="c3" presStyleLbl="node1" presStyleIdx="2" presStyleCnt="19"/>
      <dgm:spPr/>
    </dgm:pt>
    <dgm:pt modelId="{F01F70D2-6349-40E6-95C1-33178DD372F8}" type="pres">
      <dgm:prSet presAssocID="{215928E8-A89F-42F8-B7F8-D4F606CBC808}" presName="c4" presStyleLbl="node1" presStyleIdx="3" presStyleCnt="19"/>
      <dgm:spPr/>
    </dgm:pt>
    <dgm:pt modelId="{A0A38710-A142-412E-953E-B406AEC0AA81}" type="pres">
      <dgm:prSet presAssocID="{215928E8-A89F-42F8-B7F8-D4F606CBC808}" presName="c5" presStyleLbl="node1" presStyleIdx="4" presStyleCnt="19"/>
      <dgm:spPr/>
    </dgm:pt>
    <dgm:pt modelId="{5FC1B808-DDA5-4738-BB2A-CEBE08790312}" type="pres">
      <dgm:prSet presAssocID="{215928E8-A89F-42F8-B7F8-D4F606CBC808}" presName="c6" presStyleLbl="node1" presStyleIdx="5" presStyleCnt="19"/>
      <dgm:spPr/>
    </dgm:pt>
    <dgm:pt modelId="{FF483130-D4AC-4221-8CC7-14BF12BE5FEC}" type="pres">
      <dgm:prSet presAssocID="{215928E8-A89F-42F8-B7F8-D4F606CBC808}" presName="c7" presStyleLbl="node1" presStyleIdx="6" presStyleCnt="19"/>
      <dgm:spPr/>
    </dgm:pt>
    <dgm:pt modelId="{5671525B-5F04-4A16-B61C-CCAD4F3A4D5E}" type="pres">
      <dgm:prSet presAssocID="{215928E8-A89F-42F8-B7F8-D4F606CBC808}" presName="c8" presStyleLbl="node1" presStyleIdx="7" presStyleCnt="19"/>
      <dgm:spPr/>
    </dgm:pt>
    <dgm:pt modelId="{8CE730DB-F1AD-4EFE-99C0-7D0E725A2BE2}" type="pres">
      <dgm:prSet presAssocID="{215928E8-A89F-42F8-B7F8-D4F606CBC808}" presName="c9" presStyleLbl="node1" presStyleIdx="8" presStyleCnt="19"/>
      <dgm:spPr/>
    </dgm:pt>
    <dgm:pt modelId="{93551CE7-D70F-4E27-BC82-7455CFBDF45A}" type="pres">
      <dgm:prSet presAssocID="{215928E8-A89F-42F8-B7F8-D4F606CBC808}" presName="c10" presStyleLbl="node1" presStyleIdx="9" presStyleCnt="19"/>
      <dgm:spPr/>
    </dgm:pt>
    <dgm:pt modelId="{9B99EB82-4156-46A9-BC26-7641A845E172}" type="pres">
      <dgm:prSet presAssocID="{215928E8-A89F-42F8-B7F8-D4F606CBC808}" presName="c11" presStyleLbl="node1" presStyleIdx="10" presStyleCnt="19"/>
      <dgm:spPr/>
    </dgm:pt>
    <dgm:pt modelId="{AB298E87-D654-483C-BAA9-0DCB471725CC}" type="pres">
      <dgm:prSet presAssocID="{215928E8-A89F-42F8-B7F8-D4F606CBC808}" presName="c12" presStyleLbl="node1" presStyleIdx="11" presStyleCnt="19"/>
      <dgm:spPr/>
    </dgm:pt>
    <dgm:pt modelId="{53F743CA-8DC1-450C-9EBE-83B99C9FAB30}" type="pres">
      <dgm:prSet presAssocID="{215928E8-A89F-42F8-B7F8-D4F606CBC808}" presName="c13" presStyleLbl="node1" presStyleIdx="12" presStyleCnt="19"/>
      <dgm:spPr/>
    </dgm:pt>
    <dgm:pt modelId="{BD0CD344-371A-49EC-A605-9F38673B497F}" type="pres">
      <dgm:prSet presAssocID="{215928E8-A89F-42F8-B7F8-D4F606CBC808}" presName="c14" presStyleLbl="node1" presStyleIdx="13" presStyleCnt="19"/>
      <dgm:spPr/>
    </dgm:pt>
    <dgm:pt modelId="{267F64C2-4429-41D7-B8A9-AE9BDD1E46ED}" type="pres">
      <dgm:prSet presAssocID="{215928E8-A89F-42F8-B7F8-D4F606CBC808}" presName="c15" presStyleLbl="node1" presStyleIdx="14" presStyleCnt="19"/>
      <dgm:spPr/>
    </dgm:pt>
    <dgm:pt modelId="{CBE03806-D1CC-42B9-9F49-0C7DD9DDA45F}" type="pres">
      <dgm:prSet presAssocID="{215928E8-A89F-42F8-B7F8-D4F606CBC808}" presName="c16" presStyleLbl="node1" presStyleIdx="15" presStyleCnt="19"/>
      <dgm:spPr/>
    </dgm:pt>
    <dgm:pt modelId="{9A1896A2-C5D6-4FAF-B370-CF1FD7C83EC7}" type="pres">
      <dgm:prSet presAssocID="{215928E8-A89F-42F8-B7F8-D4F606CBC808}" presName="c17" presStyleLbl="node1" presStyleIdx="16" presStyleCnt="19"/>
      <dgm:spPr/>
    </dgm:pt>
    <dgm:pt modelId="{ED36960A-3CA4-4379-A57B-C2B7A035E32F}" type="pres">
      <dgm:prSet presAssocID="{215928E8-A89F-42F8-B7F8-D4F606CBC808}" presName="c18" presStyleLbl="node1" presStyleIdx="17" presStyleCnt="19"/>
      <dgm:spPr/>
    </dgm:pt>
    <dgm:pt modelId="{EEECAEB1-1AE4-4C6F-9E48-7257F7DB29EF}" type="pres">
      <dgm:prSet presAssocID="{9C32B374-7E7C-4B6A-8B91-9CC9487DA702}" presName="chevronComposite1" presStyleCnt="0"/>
      <dgm:spPr/>
    </dgm:pt>
    <dgm:pt modelId="{70A08272-0290-44EE-BB3B-911E236037CF}" type="pres">
      <dgm:prSet presAssocID="{9C32B374-7E7C-4B6A-8B91-9CC9487DA702}" presName="chevron1" presStyleLbl="sibTrans2D1" presStyleIdx="0" presStyleCnt="2"/>
      <dgm:spPr/>
    </dgm:pt>
    <dgm:pt modelId="{14951B23-6F62-4CA8-93A0-7B29D5A47B7D}" type="pres">
      <dgm:prSet presAssocID="{9C32B374-7E7C-4B6A-8B91-9CC9487DA702}" presName="spChevron1" presStyleCnt="0"/>
      <dgm:spPr/>
    </dgm:pt>
    <dgm:pt modelId="{10DB7E54-09DB-4C85-9F62-FC2C16347BCC}" type="pres">
      <dgm:prSet presAssocID="{300930CD-4A7B-40C2-A3E8-4B751F9C35E9}" presName="middle" presStyleCnt="0"/>
      <dgm:spPr/>
    </dgm:pt>
    <dgm:pt modelId="{F5C93326-5A75-4D6C-AA8F-A20D9ECDFFC3}" type="pres">
      <dgm:prSet presAssocID="{300930CD-4A7B-40C2-A3E8-4B751F9C35E9}" presName="parTxMid" presStyleLbl="revTx" presStyleIdx="2" presStyleCnt="5"/>
      <dgm:spPr/>
      <dgm:t>
        <a:bodyPr/>
        <a:lstStyle/>
        <a:p>
          <a:endParaRPr lang="en-US"/>
        </a:p>
      </dgm:t>
    </dgm:pt>
    <dgm:pt modelId="{A012457D-F463-4428-A80D-0C86CE6F0516}" type="pres">
      <dgm:prSet presAssocID="{300930CD-4A7B-40C2-A3E8-4B751F9C35E9}" presName="desTxMi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5F275C-9D81-4500-8E8A-735568DF3A1E}" type="pres">
      <dgm:prSet presAssocID="{300930CD-4A7B-40C2-A3E8-4B751F9C35E9}" presName="spMid" presStyleCnt="0"/>
      <dgm:spPr/>
    </dgm:pt>
    <dgm:pt modelId="{EA0D3A1E-BDC4-4E37-8205-C847918D82A2}" type="pres">
      <dgm:prSet presAssocID="{D37CAACE-0AF0-4F99-9DFE-30F74C78285A}" presName="chevronComposite1" presStyleCnt="0"/>
      <dgm:spPr/>
    </dgm:pt>
    <dgm:pt modelId="{F1BA3C7E-5044-4B00-B63B-7CA7040BB203}" type="pres">
      <dgm:prSet presAssocID="{D37CAACE-0AF0-4F99-9DFE-30F74C78285A}" presName="chevron1" presStyleLbl="sibTrans2D1" presStyleIdx="1" presStyleCnt="2"/>
      <dgm:spPr/>
    </dgm:pt>
    <dgm:pt modelId="{554AD9C0-ACF1-43B4-9C95-096CBDAC8264}" type="pres">
      <dgm:prSet presAssocID="{D37CAACE-0AF0-4F99-9DFE-30F74C78285A}" presName="spChevron1" presStyleCnt="0"/>
      <dgm:spPr/>
    </dgm:pt>
    <dgm:pt modelId="{4321162B-56FF-43AC-9BFB-F4AE76D2B9E1}" type="pres">
      <dgm:prSet presAssocID="{B82EC471-13CE-4572-95E2-E0FEBD8EEF8C}" presName="last" presStyleCnt="0"/>
      <dgm:spPr/>
    </dgm:pt>
    <dgm:pt modelId="{43BCB7E2-8F77-4701-B411-42AFBEC94C35}" type="pres">
      <dgm:prSet presAssocID="{B82EC471-13CE-4572-95E2-E0FEBD8EEF8C}" presName="circleTx" presStyleLbl="node1" presStyleIdx="18" presStyleCnt="19"/>
      <dgm:spPr/>
      <dgm:t>
        <a:bodyPr/>
        <a:lstStyle/>
        <a:p>
          <a:endParaRPr lang="en-US"/>
        </a:p>
      </dgm:t>
    </dgm:pt>
    <dgm:pt modelId="{1B8FE5E5-D9BF-454D-81D8-AA06760E0E8E}" type="pres">
      <dgm:prSet presAssocID="{B82EC471-13CE-4572-95E2-E0FEBD8EEF8C}" presName="desTxN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11A340-D037-4FA6-85B9-704DD08E8B04}" type="pres">
      <dgm:prSet presAssocID="{B82EC471-13CE-4572-95E2-E0FEBD8EEF8C}" presName="spN" presStyleCnt="0"/>
      <dgm:spPr/>
    </dgm:pt>
  </dgm:ptLst>
  <dgm:cxnLst>
    <dgm:cxn modelId="{68C85AE3-6137-4E85-ABAE-D21D30D2BFF6}" srcId="{A42E1C09-C39D-417C-A4DB-D6C482DFCA76}" destId="{215928E8-A89F-42F8-B7F8-D4F606CBC808}" srcOrd="0" destOrd="0" parTransId="{05574677-F0D9-4188-89CC-6ED1D11D552F}" sibTransId="{9C32B374-7E7C-4B6A-8B91-9CC9487DA702}"/>
    <dgm:cxn modelId="{8DF9188B-D79E-430A-8C4C-764DDB955555}" type="presOf" srcId="{A42E1C09-C39D-417C-A4DB-D6C482DFCA76}" destId="{DE7E5695-3A9D-46AF-AB25-0BD6474C66A3}" srcOrd="0" destOrd="0" presId="urn:microsoft.com/office/officeart/2009/3/layout/RandomtoResultProcess"/>
    <dgm:cxn modelId="{B6C5EB3F-E03B-4CF3-8788-D3A29CF8D172}" srcId="{A42E1C09-C39D-417C-A4DB-D6C482DFCA76}" destId="{B82EC471-13CE-4572-95E2-E0FEBD8EEF8C}" srcOrd="2" destOrd="0" parTransId="{D80736BB-A679-4830-9633-A6A8F2F9BBCA}" sibTransId="{10EC576E-8B19-4D01-A24D-873CD99FA82E}"/>
    <dgm:cxn modelId="{92D8C71B-8E91-403A-BBA9-8C8EF8C8AAF0}" srcId="{A42E1C09-C39D-417C-A4DB-D6C482DFCA76}" destId="{300930CD-4A7B-40C2-A3E8-4B751F9C35E9}" srcOrd="1" destOrd="0" parTransId="{BA9FF226-640E-43DE-AFCA-790A8088F45B}" sibTransId="{D37CAACE-0AF0-4F99-9DFE-30F74C78285A}"/>
    <dgm:cxn modelId="{2CFDA653-9750-491E-BB14-EBAB9DFE14B3}" type="presOf" srcId="{300930CD-4A7B-40C2-A3E8-4B751F9C35E9}" destId="{F5C93326-5A75-4D6C-AA8F-A20D9ECDFFC3}" srcOrd="0" destOrd="0" presId="urn:microsoft.com/office/officeart/2009/3/layout/RandomtoResultProcess"/>
    <dgm:cxn modelId="{728F5228-59E3-400E-B3CF-E3BF875F2C47}" srcId="{300930CD-4A7B-40C2-A3E8-4B751F9C35E9}" destId="{5D0E9044-1BDB-446E-A9A6-BEC028A2CCF9}" srcOrd="0" destOrd="0" parTransId="{CD0BA3F2-406E-4902-96F3-B7A7AB3DEBBD}" sibTransId="{29390832-1D07-4427-A8E2-F2670ADF0EFF}"/>
    <dgm:cxn modelId="{291C2CE4-563C-4EA4-BCB6-8C4A75D705C4}" srcId="{B82EC471-13CE-4572-95E2-E0FEBD8EEF8C}" destId="{FD77CDDB-EEF9-4DB2-83A6-CB5B3E2DE8FA}" srcOrd="0" destOrd="0" parTransId="{D694C7F1-F356-4A26-8BFC-9F8C12F3C34E}" sibTransId="{8BF35F1C-0878-4802-9BDB-075FAE5E5E7B}"/>
    <dgm:cxn modelId="{F3BA1C17-089A-448C-BC3F-82EDB079965D}" type="presOf" srcId="{215928E8-A89F-42F8-B7F8-D4F606CBC808}" destId="{1C3CDAF7-7901-45DF-9995-E6A602BE4085}" srcOrd="0" destOrd="0" presId="urn:microsoft.com/office/officeart/2009/3/layout/RandomtoResultProcess"/>
    <dgm:cxn modelId="{711F1AEA-51BA-41D5-9F3C-01BB9271155F}" srcId="{215928E8-A89F-42F8-B7F8-D4F606CBC808}" destId="{B0E02BA0-D15A-4C59-87D4-4351F5E58043}" srcOrd="0" destOrd="0" parTransId="{98E7E519-C5A5-45E5-A6D2-B204FA3C2B90}" sibTransId="{BA668545-3C09-4A1D-A1B7-61114BF0DEB5}"/>
    <dgm:cxn modelId="{CDB89F97-2204-4486-B3FA-D2E9759F68F0}" type="presOf" srcId="{5D0E9044-1BDB-446E-A9A6-BEC028A2CCF9}" destId="{A012457D-F463-4428-A80D-0C86CE6F0516}" srcOrd="0" destOrd="0" presId="urn:microsoft.com/office/officeart/2009/3/layout/RandomtoResultProcess"/>
    <dgm:cxn modelId="{D516F98A-3963-4B0A-AC9C-9B1359DA38F8}" type="presOf" srcId="{B82EC471-13CE-4572-95E2-E0FEBD8EEF8C}" destId="{43BCB7E2-8F77-4701-B411-42AFBEC94C35}" srcOrd="0" destOrd="0" presId="urn:microsoft.com/office/officeart/2009/3/layout/RandomtoResultProcess"/>
    <dgm:cxn modelId="{69F6F860-C9DB-4BCA-9E64-1D0F184F4BDB}" type="presOf" srcId="{FD77CDDB-EEF9-4DB2-83A6-CB5B3E2DE8FA}" destId="{1B8FE5E5-D9BF-454D-81D8-AA06760E0E8E}" srcOrd="0" destOrd="0" presId="urn:microsoft.com/office/officeart/2009/3/layout/RandomtoResultProcess"/>
    <dgm:cxn modelId="{8FC2F48F-E9A8-4B88-9810-6CDAABC53C70}" type="presOf" srcId="{B0E02BA0-D15A-4C59-87D4-4351F5E58043}" destId="{B4537B5A-FBD0-4B7E-A8CB-5043307418E4}" srcOrd="0" destOrd="0" presId="urn:microsoft.com/office/officeart/2009/3/layout/RandomtoResultProcess"/>
    <dgm:cxn modelId="{B84DBA1D-B1B8-4B2D-99FE-68F20827599C}" type="presParOf" srcId="{DE7E5695-3A9D-46AF-AB25-0BD6474C66A3}" destId="{E56A40A0-8523-4465-AA30-309756C650B6}" srcOrd="0" destOrd="0" presId="urn:microsoft.com/office/officeart/2009/3/layout/RandomtoResultProcess"/>
    <dgm:cxn modelId="{F5A429DE-31D3-4546-A439-78F3DC30FAFD}" type="presParOf" srcId="{E56A40A0-8523-4465-AA30-309756C650B6}" destId="{1C3CDAF7-7901-45DF-9995-E6A602BE4085}" srcOrd="0" destOrd="0" presId="urn:microsoft.com/office/officeart/2009/3/layout/RandomtoResultProcess"/>
    <dgm:cxn modelId="{E13F51A6-798F-4B30-A1F1-2FC18F82D6F1}" type="presParOf" srcId="{E56A40A0-8523-4465-AA30-309756C650B6}" destId="{B4537B5A-FBD0-4B7E-A8CB-5043307418E4}" srcOrd="1" destOrd="0" presId="urn:microsoft.com/office/officeart/2009/3/layout/RandomtoResultProcess"/>
    <dgm:cxn modelId="{5F6AFAB5-D2E4-45D9-AB9E-4FEF161204CB}" type="presParOf" srcId="{E56A40A0-8523-4465-AA30-309756C650B6}" destId="{52D5D8ED-6A4A-48EB-A3D4-21AB0C90A0E9}" srcOrd="2" destOrd="0" presId="urn:microsoft.com/office/officeart/2009/3/layout/RandomtoResultProcess"/>
    <dgm:cxn modelId="{0DF52689-DC5C-4054-B78F-10A0314B8B2D}" type="presParOf" srcId="{E56A40A0-8523-4465-AA30-309756C650B6}" destId="{D248FC49-CBF3-405D-AD62-2956775611EB}" srcOrd="3" destOrd="0" presId="urn:microsoft.com/office/officeart/2009/3/layout/RandomtoResultProcess"/>
    <dgm:cxn modelId="{A9C84DB8-30B0-4FFD-B798-ED79A821A351}" type="presParOf" srcId="{E56A40A0-8523-4465-AA30-309756C650B6}" destId="{52659927-3245-4A92-9548-B4D4B84D48EE}" srcOrd="4" destOrd="0" presId="urn:microsoft.com/office/officeart/2009/3/layout/RandomtoResultProcess"/>
    <dgm:cxn modelId="{6B5ADA00-89F6-432C-A113-39554E8031C4}" type="presParOf" srcId="{E56A40A0-8523-4465-AA30-309756C650B6}" destId="{F01F70D2-6349-40E6-95C1-33178DD372F8}" srcOrd="5" destOrd="0" presId="urn:microsoft.com/office/officeart/2009/3/layout/RandomtoResultProcess"/>
    <dgm:cxn modelId="{47214852-B59B-4B13-8BA9-603D25F2D493}" type="presParOf" srcId="{E56A40A0-8523-4465-AA30-309756C650B6}" destId="{A0A38710-A142-412E-953E-B406AEC0AA81}" srcOrd="6" destOrd="0" presId="urn:microsoft.com/office/officeart/2009/3/layout/RandomtoResultProcess"/>
    <dgm:cxn modelId="{09718E59-230B-4FD3-9F9D-B46B1281B7C5}" type="presParOf" srcId="{E56A40A0-8523-4465-AA30-309756C650B6}" destId="{5FC1B808-DDA5-4738-BB2A-CEBE08790312}" srcOrd="7" destOrd="0" presId="urn:microsoft.com/office/officeart/2009/3/layout/RandomtoResultProcess"/>
    <dgm:cxn modelId="{4A4D1A36-3891-49E8-9665-697BAFC539AF}" type="presParOf" srcId="{E56A40A0-8523-4465-AA30-309756C650B6}" destId="{FF483130-D4AC-4221-8CC7-14BF12BE5FEC}" srcOrd="8" destOrd="0" presId="urn:microsoft.com/office/officeart/2009/3/layout/RandomtoResultProcess"/>
    <dgm:cxn modelId="{CBE3F9F7-A15D-4220-A6CE-D33DF25EC9F9}" type="presParOf" srcId="{E56A40A0-8523-4465-AA30-309756C650B6}" destId="{5671525B-5F04-4A16-B61C-CCAD4F3A4D5E}" srcOrd="9" destOrd="0" presId="urn:microsoft.com/office/officeart/2009/3/layout/RandomtoResultProcess"/>
    <dgm:cxn modelId="{B07823F2-51A9-464E-80F5-5CEB7A70DC89}" type="presParOf" srcId="{E56A40A0-8523-4465-AA30-309756C650B6}" destId="{8CE730DB-F1AD-4EFE-99C0-7D0E725A2BE2}" srcOrd="10" destOrd="0" presId="urn:microsoft.com/office/officeart/2009/3/layout/RandomtoResultProcess"/>
    <dgm:cxn modelId="{D13A7007-4E30-473B-8A61-3D0EC48B8DC2}" type="presParOf" srcId="{E56A40A0-8523-4465-AA30-309756C650B6}" destId="{93551CE7-D70F-4E27-BC82-7455CFBDF45A}" srcOrd="11" destOrd="0" presId="urn:microsoft.com/office/officeart/2009/3/layout/RandomtoResultProcess"/>
    <dgm:cxn modelId="{797DEB3D-C9A9-41B4-BCDF-C5CD0DBC7D17}" type="presParOf" srcId="{E56A40A0-8523-4465-AA30-309756C650B6}" destId="{9B99EB82-4156-46A9-BC26-7641A845E172}" srcOrd="12" destOrd="0" presId="urn:microsoft.com/office/officeart/2009/3/layout/RandomtoResultProcess"/>
    <dgm:cxn modelId="{DB06215A-CEEB-4CA9-B725-2C0258B5FF01}" type="presParOf" srcId="{E56A40A0-8523-4465-AA30-309756C650B6}" destId="{AB298E87-D654-483C-BAA9-0DCB471725CC}" srcOrd="13" destOrd="0" presId="urn:microsoft.com/office/officeart/2009/3/layout/RandomtoResultProcess"/>
    <dgm:cxn modelId="{4DC6B49F-7926-4F7C-916B-48251EA1E95D}" type="presParOf" srcId="{E56A40A0-8523-4465-AA30-309756C650B6}" destId="{53F743CA-8DC1-450C-9EBE-83B99C9FAB30}" srcOrd="14" destOrd="0" presId="urn:microsoft.com/office/officeart/2009/3/layout/RandomtoResultProcess"/>
    <dgm:cxn modelId="{16B32526-C9F8-497C-AC75-79FAADD56A46}" type="presParOf" srcId="{E56A40A0-8523-4465-AA30-309756C650B6}" destId="{BD0CD344-371A-49EC-A605-9F38673B497F}" srcOrd="15" destOrd="0" presId="urn:microsoft.com/office/officeart/2009/3/layout/RandomtoResultProcess"/>
    <dgm:cxn modelId="{FFB038DE-8502-4C0D-BF60-20E86523EE60}" type="presParOf" srcId="{E56A40A0-8523-4465-AA30-309756C650B6}" destId="{267F64C2-4429-41D7-B8A9-AE9BDD1E46ED}" srcOrd="16" destOrd="0" presId="urn:microsoft.com/office/officeart/2009/3/layout/RandomtoResultProcess"/>
    <dgm:cxn modelId="{0D64BF65-4358-4CF7-AAA8-05CBCB8326F2}" type="presParOf" srcId="{E56A40A0-8523-4465-AA30-309756C650B6}" destId="{CBE03806-D1CC-42B9-9F49-0C7DD9DDA45F}" srcOrd="17" destOrd="0" presId="urn:microsoft.com/office/officeart/2009/3/layout/RandomtoResultProcess"/>
    <dgm:cxn modelId="{DC3EF046-A896-4335-8740-1C81850E3566}" type="presParOf" srcId="{E56A40A0-8523-4465-AA30-309756C650B6}" destId="{9A1896A2-C5D6-4FAF-B370-CF1FD7C83EC7}" srcOrd="18" destOrd="0" presId="urn:microsoft.com/office/officeart/2009/3/layout/RandomtoResultProcess"/>
    <dgm:cxn modelId="{E10C768E-24CE-47D1-94D8-F5DCFC645BC9}" type="presParOf" srcId="{E56A40A0-8523-4465-AA30-309756C650B6}" destId="{ED36960A-3CA4-4379-A57B-C2B7A035E32F}" srcOrd="19" destOrd="0" presId="urn:microsoft.com/office/officeart/2009/3/layout/RandomtoResultProcess"/>
    <dgm:cxn modelId="{EC68FB18-1957-4993-B682-39A6F07FAB27}" type="presParOf" srcId="{DE7E5695-3A9D-46AF-AB25-0BD6474C66A3}" destId="{EEECAEB1-1AE4-4C6F-9E48-7257F7DB29EF}" srcOrd="1" destOrd="0" presId="urn:microsoft.com/office/officeart/2009/3/layout/RandomtoResultProcess"/>
    <dgm:cxn modelId="{D1A58C42-5182-49BC-9E43-B2EB80DA0276}" type="presParOf" srcId="{EEECAEB1-1AE4-4C6F-9E48-7257F7DB29EF}" destId="{70A08272-0290-44EE-BB3B-911E236037CF}" srcOrd="0" destOrd="0" presId="urn:microsoft.com/office/officeart/2009/3/layout/RandomtoResultProcess"/>
    <dgm:cxn modelId="{0AB1A06B-8C39-4A31-AC93-B257B8E60D21}" type="presParOf" srcId="{EEECAEB1-1AE4-4C6F-9E48-7257F7DB29EF}" destId="{14951B23-6F62-4CA8-93A0-7B29D5A47B7D}" srcOrd="1" destOrd="0" presId="urn:microsoft.com/office/officeart/2009/3/layout/RandomtoResultProcess"/>
    <dgm:cxn modelId="{160CF053-612E-4D6F-86B4-78AB0902DFD2}" type="presParOf" srcId="{DE7E5695-3A9D-46AF-AB25-0BD6474C66A3}" destId="{10DB7E54-09DB-4C85-9F62-FC2C16347BCC}" srcOrd="2" destOrd="0" presId="urn:microsoft.com/office/officeart/2009/3/layout/RandomtoResultProcess"/>
    <dgm:cxn modelId="{7DB05470-D2B2-4296-A45D-18B868D8C174}" type="presParOf" srcId="{10DB7E54-09DB-4C85-9F62-FC2C16347BCC}" destId="{F5C93326-5A75-4D6C-AA8F-A20D9ECDFFC3}" srcOrd="0" destOrd="0" presId="urn:microsoft.com/office/officeart/2009/3/layout/RandomtoResultProcess"/>
    <dgm:cxn modelId="{7FF32B16-639C-460C-B5A0-398874655EEE}" type="presParOf" srcId="{10DB7E54-09DB-4C85-9F62-FC2C16347BCC}" destId="{A012457D-F463-4428-A80D-0C86CE6F0516}" srcOrd="1" destOrd="0" presId="urn:microsoft.com/office/officeart/2009/3/layout/RandomtoResultProcess"/>
    <dgm:cxn modelId="{1D719906-92EA-4DD6-9013-B04D35376D64}" type="presParOf" srcId="{10DB7E54-09DB-4C85-9F62-FC2C16347BCC}" destId="{B45F275C-9D81-4500-8E8A-735568DF3A1E}" srcOrd="2" destOrd="0" presId="urn:microsoft.com/office/officeart/2009/3/layout/RandomtoResultProcess"/>
    <dgm:cxn modelId="{3CAFDB69-8A56-486A-95DE-2699D0A4BDAE}" type="presParOf" srcId="{DE7E5695-3A9D-46AF-AB25-0BD6474C66A3}" destId="{EA0D3A1E-BDC4-4E37-8205-C847918D82A2}" srcOrd="3" destOrd="0" presId="urn:microsoft.com/office/officeart/2009/3/layout/RandomtoResultProcess"/>
    <dgm:cxn modelId="{B6BF769F-28E0-4428-8736-1F32B52769A9}" type="presParOf" srcId="{EA0D3A1E-BDC4-4E37-8205-C847918D82A2}" destId="{F1BA3C7E-5044-4B00-B63B-7CA7040BB203}" srcOrd="0" destOrd="0" presId="urn:microsoft.com/office/officeart/2009/3/layout/RandomtoResultProcess"/>
    <dgm:cxn modelId="{396EB87B-A8C2-4FCC-8B48-507C4C189133}" type="presParOf" srcId="{EA0D3A1E-BDC4-4E37-8205-C847918D82A2}" destId="{554AD9C0-ACF1-43B4-9C95-096CBDAC8264}" srcOrd="1" destOrd="0" presId="urn:microsoft.com/office/officeart/2009/3/layout/RandomtoResultProcess"/>
    <dgm:cxn modelId="{BF3B37DB-7FAA-40F3-8FDC-42B623616EF3}" type="presParOf" srcId="{DE7E5695-3A9D-46AF-AB25-0BD6474C66A3}" destId="{4321162B-56FF-43AC-9BFB-F4AE76D2B9E1}" srcOrd="4" destOrd="0" presId="urn:microsoft.com/office/officeart/2009/3/layout/RandomtoResultProcess"/>
    <dgm:cxn modelId="{55D10930-8733-45BB-9C57-82DBAC455DB5}" type="presParOf" srcId="{4321162B-56FF-43AC-9BFB-F4AE76D2B9E1}" destId="{43BCB7E2-8F77-4701-B411-42AFBEC94C35}" srcOrd="0" destOrd="0" presId="urn:microsoft.com/office/officeart/2009/3/layout/RandomtoResultProcess"/>
    <dgm:cxn modelId="{05EC15CD-705C-4E9F-92B5-C0601C74F9D1}" type="presParOf" srcId="{4321162B-56FF-43AC-9BFB-F4AE76D2B9E1}" destId="{1B8FE5E5-D9BF-454D-81D8-AA06760E0E8E}" srcOrd="1" destOrd="0" presId="urn:microsoft.com/office/officeart/2009/3/layout/RandomtoResultProcess"/>
    <dgm:cxn modelId="{0F5EA4E8-E7D0-4BE0-94EE-5819642C2F68}" type="presParOf" srcId="{4321162B-56FF-43AC-9BFB-F4AE76D2B9E1}" destId="{7E11A340-D037-4FA6-85B9-704DD08E8B04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3CDAF7-7901-45DF-9995-E6A602BE4085}">
      <dsp:nvSpPr>
        <dsp:cNvPr id="0" name=""/>
        <dsp:cNvSpPr/>
      </dsp:nvSpPr>
      <dsp:spPr>
        <a:xfrm>
          <a:off x="6256831" y="1402582"/>
          <a:ext cx="2230884" cy="73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900" kern="1200" dirty="0" smtClean="0"/>
            <a:t>הנחות יסוד</a:t>
          </a:r>
          <a:endParaRPr lang="en-US" sz="2900" kern="1200" dirty="0"/>
        </a:p>
      </dsp:txBody>
      <dsp:txXfrm>
        <a:off x="6256831" y="1402582"/>
        <a:ext cx="2230884" cy="735177"/>
      </dsp:txXfrm>
    </dsp:sp>
    <dsp:sp modelId="{B4537B5A-FBD0-4B7E-A8CB-5043307418E4}">
      <dsp:nvSpPr>
        <dsp:cNvPr id="0" name=""/>
        <dsp:cNvSpPr/>
      </dsp:nvSpPr>
      <dsp:spPr>
        <a:xfrm>
          <a:off x="6256831" y="2952819"/>
          <a:ext cx="2230884" cy="137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400" kern="1200" dirty="0" smtClean="0"/>
            <a:t>אמונות, תפיסות, ה"מובן מאליו"</a:t>
          </a:r>
          <a:endParaRPr lang="en-US" sz="2400" kern="1200" dirty="0"/>
        </a:p>
      </dsp:txBody>
      <dsp:txXfrm>
        <a:off x="6256831" y="2952819"/>
        <a:ext cx="2230884" cy="1377365"/>
      </dsp:txXfrm>
    </dsp:sp>
    <dsp:sp modelId="{52D5D8ED-6A4A-48EB-A3D4-21AB0C90A0E9}">
      <dsp:nvSpPr>
        <dsp:cNvPr id="0" name=""/>
        <dsp:cNvSpPr/>
      </dsp:nvSpPr>
      <dsp:spPr>
        <a:xfrm>
          <a:off x="6254296" y="1178986"/>
          <a:ext cx="177456" cy="1774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248FC49-CBF3-405D-AD62-2956775611EB}">
      <dsp:nvSpPr>
        <dsp:cNvPr id="0" name=""/>
        <dsp:cNvSpPr/>
      </dsp:nvSpPr>
      <dsp:spPr>
        <a:xfrm>
          <a:off x="6378516" y="930547"/>
          <a:ext cx="177456" cy="1774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2659927-3245-4A92-9548-B4D4B84D48EE}">
      <dsp:nvSpPr>
        <dsp:cNvPr id="0" name=""/>
        <dsp:cNvSpPr/>
      </dsp:nvSpPr>
      <dsp:spPr>
        <a:xfrm>
          <a:off x="6676643" y="980235"/>
          <a:ext cx="278860" cy="2788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01F70D2-6349-40E6-95C1-33178DD372F8}">
      <dsp:nvSpPr>
        <dsp:cNvPr id="0" name=""/>
        <dsp:cNvSpPr/>
      </dsp:nvSpPr>
      <dsp:spPr>
        <a:xfrm>
          <a:off x="6925083" y="706951"/>
          <a:ext cx="177456" cy="1774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0A38710-A142-412E-953E-B406AEC0AA81}">
      <dsp:nvSpPr>
        <dsp:cNvPr id="0" name=""/>
        <dsp:cNvSpPr/>
      </dsp:nvSpPr>
      <dsp:spPr>
        <a:xfrm>
          <a:off x="7248054" y="607575"/>
          <a:ext cx="177456" cy="1774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FC1B808-DDA5-4738-BB2A-CEBE08790312}">
      <dsp:nvSpPr>
        <dsp:cNvPr id="0" name=""/>
        <dsp:cNvSpPr/>
      </dsp:nvSpPr>
      <dsp:spPr>
        <a:xfrm>
          <a:off x="7645557" y="781483"/>
          <a:ext cx="177456" cy="1774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F483130-D4AC-4221-8CC7-14BF12BE5FEC}">
      <dsp:nvSpPr>
        <dsp:cNvPr id="0" name=""/>
        <dsp:cNvSpPr/>
      </dsp:nvSpPr>
      <dsp:spPr>
        <a:xfrm>
          <a:off x="7893996" y="905703"/>
          <a:ext cx="278860" cy="2788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671525B-5F04-4A16-B61C-CCAD4F3A4D5E}">
      <dsp:nvSpPr>
        <dsp:cNvPr id="0" name=""/>
        <dsp:cNvSpPr/>
      </dsp:nvSpPr>
      <dsp:spPr>
        <a:xfrm>
          <a:off x="8241811" y="1178986"/>
          <a:ext cx="177456" cy="1774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CE730DB-F1AD-4EFE-99C0-7D0E725A2BE2}">
      <dsp:nvSpPr>
        <dsp:cNvPr id="0" name=""/>
        <dsp:cNvSpPr/>
      </dsp:nvSpPr>
      <dsp:spPr>
        <a:xfrm>
          <a:off x="8390875" y="1452269"/>
          <a:ext cx="177456" cy="1774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3551CE7-D70F-4E27-BC82-7455CFBDF45A}">
      <dsp:nvSpPr>
        <dsp:cNvPr id="0" name=""/>
        <dsp:cNvSpPr/>
      </dsp:nvSpPr>
      <dsp:spPr>
        <a:xfrm>
          <a:off x="7098990" y="930547"/>
          <a:ext cx="456317" cy="45631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B99EB82-4156-46A9-BC26-7641A845E172}">
      <dsp:nvSpPr>
        <dsp:cNvPr id="0" name=""/>
        <dsp:cNvSpPr/>
      </dsp:nvSpPr>
      <dsp:spPr>
        <a:xfrm>
          <a:off x="6130076" y="1874616"/>
          <a:ext cx="177456" cy="1774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B298E87-D654-483C-BAA9-0DCB471725CC}">
      <dsp:nvSpPr>
        <dsp:cNvPr id="0" name=""/>
        <dsp:cNvSpPr/>
      </dsp:nvSpPr>
      <dsp:spPr>
        <a:xfrm>
          <a:off x="6279140" y="2098212"/>
          <a:ext cx="278860" cy="2788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3F743CA-8DC1-450C-9EBE-83B99C9FAB30}">
      <dsp:nvSpPr>
        <dsp:cNvPr id="0" name=""/>
        <dsp:cNvSpPr/>
      </dsp:nvSpPr>
      <dsp:spPr>
        <a:xfrm>
          <a:off x="6651799" y="2296964"/>
          <a:ext cx="405615" cy="4056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D0CD344-371A-49EC-A605-9F38673B497F}">
      <dsp:nvSpPr>
        <dsp:cNvPr id="0" name=""/>
        <dsp:cNvSpPr/>
      </dsp:nvSpPr>
      <dsp:spPr>
        <a:xfrm>
          <a:off x="7173522" y="2619935"/>
          <a:ext cx="177456" cy="1774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67F64C2-4429-41D7-B8A9-AE9BDD1E46ED}">
      <dsp:nvSpPr>
        <dsp:cNvPr id="0" name=""/>
        <dsp:cNvSpPr/>
      </dsp:nvSpPr>
      <dsp:spPr>
        <a:xfrm>
          <a:off x="7272898" y="2296964"/>
          <a:ext cx="278860" cy="2788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BE03806-D1CC-42B9-9F49-0C7DD9DDA45F}">
      <dsp:nvSpPr>
        <dsp:cNvPr id="0" name=""/>
        <dsp:cNvSpPr/>
      </dsp:nvSpPr>
      <dsp:spPr>
        <a:xfrm>
          <a:off x="7521337" y="2644779"/>
          <a:ext cx="177456" cy="1774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A1896A2-C5D6-4FAF-B370-CF1FD7C83EC7}">
      <dsp:nvSpPr>
        <dsp:cNvPr id="0" name=""/>
        <dsp:cNvSpPr/>
      </dsp:nvSpPr>
      <dsp:spPr>
        <a:xfrm>
          <a:off x="7744933" y="2247276"/>
          <a:ext cx="405615" cy="4056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D36960A-3CA4-4379-A57B-C2B7A035E32F}">
      <dsp:nvSpPr>
        <dsp:cNvPr id="0" name=""/>
        <dsp:cNvSpPr/>
      </dsp:nvSpPr>
      <dsp:spPr>
        <a:xfrm>
          <a:off x="8291499" y="2147900"/>
          <a:ext cx="278860" cy="2788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0A08272-0290-44EE-BB3B-911E236037CF}">
      <dsp:nvSpPr>
        <dsp:cNvPr id="0" name=""/>
        <dsp:cNvSpPr/>
      </dsp:nvSpPr>
      <dsp:spPr>
        <a:xfrm rot="10800000">
          <a:off x="5311103" y="979821"/>
          <a:ext cx="818973" cy="1563510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5C93326-5A75-4D6C-AA8F-A20D9ECDFFC3}">
      <dsp:nvSpPr>
        <dsp:cNvPr id="0" name=""/>
        <dsp:cNvSpPr/>
      </dsp:nvSpPr>
      <dsp:spPr>
        <a:xfrm>
          <a:off x="3077538" y="980581"/>
          <a:ext cx="2233564" cy="1563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900" kern="1200" dirty="0" smtClean="0"/>
            <a:t>ערכים</a:t>
          </a:r>
          <a:endParaRPr lang="en-US" sz="2900" kern="1200" dirty="0"/>
        </a:p>
      </dsp:txBody>
      <dsp:txXfrm>
        <a:off x="3077538" y="980581"/>
        <a:ext cx="2233564" cy="1563495"/>
      </dsp:txXfrm>
    </dsp:sp>
    <dsp:sp modelId="{A012457D-F463-4428-A80D-0C86CE6F0516}">
      <dsp:nvSpPr>
        <dsp:cNvPr id="0" name=""/>
        <dsp:cNvSpPr/>
      </dsp:nvSpPr>
      <dsp:spPr>
        <a:xfrm>
          <a:off x="3077538" y="2952819"/>
          <a:ext cx="2233564" cy="137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400" kern="1200" dirty="0" smtClean="0"/>
            <a:t>מה שמנחה אותנו בקבלת החלטות. מה חשוב, מה חשוב יותר</a:t>
          </a:r>
          <a:endParaRPr lang="en-US" sz="2400" kern="1200" dirty="0"/>
        </a:p>
      </dsp:txBody>
      <dsp:txXfrm>
        <a:off x="3077538" y="2952819"/>
        <a:ext cx="2233564" cy="1377365"/>
      </dsp:txXfrm>
    </dsp:sp>
    <dsp:sp modelId="{F1BA3C7E-5044-4B00-B63B-7CA7040BB203}">
      <dsp:nvSpPr>
        <dsp:cNvPr id="0" name=""/>
        <dsp:cNvSpPr/>
      </dsp:nvSpPr>
      <dsp:spPr>
        <a:xfrm rot="10800000">
          <a:off x="2258564" y="979821"/>
          <a:ext cx="818973" cy="1563510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3BCB7E2-8F77-4701-B411-42AFBEC94C35}">
      <dsp:nvSpPr>
        <dsp:cNvPr id="0" name=""/>
        <dsp:cNvSpPr/>
      </dsp:nvSpPr>
      <dsp:spPr>
        <a:xfrm>
          <a:off x="192516" y="868903"/>
          <a:ext cx="1898530" cy="189853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900" kern="1200" dirty="0" smtClean="0"/>
            <a:t>התנהלות</a:t>
          </a:r>
          <a:endParaRPr lang="en-US" sz="2900" kern="1200" dirty="0"/>
        </a:p>
      </dsp:txBody>
      <dsp:txXfrm>
        <a:off x="470549" y="1146936"/>
        <a:ext cx="1342464" cy="1342464"/>
      </dsp:txXfrm>
    </dsp:sp>
    <dsp:sp modelId="{1B8FE5E5-D9BF-454D-81D8-AA06760E0E8E}">
      <dsp:nvSpPr>
        <dsp:cNvPr id="0" name=""/>
        <dsp:cNvSpPr/>
      </dsp:nvSpPr>
      <dsp:spPr>
        <a:xfrm>
          <a:off x="24999" y="2952819"/>
          <a:ext cx="2233564" cy="1377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400" kern="1200" dirty="0" smtClean="0"/>
            <a:t>ארטיפקטים, הדרכים בהן התרבות באה לידי ביטוי מעשי</a:t>
          </a:r>
          <a:endParaRPr lang="en-US" sz="2400" kern="1200" dirty="0"/>
        </a:p>
      </dsp:txBody>
      <dsp:txXfrm>
        <a:off x="24999" y="2952819"/>
        <a:ext cx="2233564" cy="13773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596" y="1143000"/>
            <a:ext cx="7467600" cy="1470025"/>
          </a:xfrm>
        </p:spPr>
        <p:txBody>
          <a:bodyPr anchor="b"/>
          <a:lstStyle>
            <a:lvl1pPr algn="l" rtl="1"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8596" y="3048000"/>
            <a:ext cx="6400800" cy="1752600"/>
          </a:xfrm>
        </p:spPr>
        <p:txBody>
          <a:bodyPr/>
          <a:lstStyle>
            <a:lvl1pPr marL="0" indent="0" algn="l" rtl="1">
              <a:buFontTx/>
              <a:buNone/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28625" y="6245225"/>
            <a:ext cx="1905000" cy="476250"/>
          </a:xfrm>
        </p:spPr>
        <p:txBody>
          <a:bodyPr/>
          <a:lstStyle>
            <a:lvl1pPr algn="r" rtl="1">
              <a:defRPr>
                <a:latin typeface="Tahoma" pitchFamily="34" charset="0"/>
                <a:cs typeface="Tahoma" pitchFamily="34" charset="0"/>
              </a:defRPr>
            </a:lvl1pPr>
          </a:lstStyle>
          <a:p>
            <a:fld id="{17E45FD8-B186-43A1-8961-6A369A9EC939}" type="datetimeFigureOut">
              <a:rPr lang="en-US" smtClean="0"/>
              <a:t>11/9/2011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71750" y="6245225"/>
            <a:ext cx="2895600" cy="476250"/>
          </a:xfrm>
        </p:spPr>
        <p:txBody>
          <a:bodyPr/>
          <a:lstStyle>
            <a:lvl1pPr rtl="1">
              <a:defRPr>
                <a:latin typeface="Tahoma" pitchFamily="34" charset="0"/>
                <a:cs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643563" y="6245225"/>
            <a:ext cx="2133600" cy="476250"/>
          </a:xfrm>
        </p:spPr>
        <p:txBody>
          <a:bodyPr/>
          <a:lstStyle>
            <a:lvl1pPr algn="l" rtl="1">
              <a:defRPr>
                <a:latin typeface="Tahoma" pitchFamily="34" charset="0"/>
                <a:cs typeface="Tahoma" pitchFamily="34" charset="0"/>
              </a:defRPr>
            </a:lvl1pPr>
          </a:lstStyle>
          <a:p>
            <a:fld id="{26DBACD3-1108-4BFF-891C-383770F72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80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45FD8-B186-43A1-8961-6A369A9EC939}" type="datetimeFigureOut">
              <a:rPr lang="en-US" smtClean="0"/>
              <a:t>11/9/2011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BACD3-1108-4BFF-891C-383770F72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113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1406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1406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45FD8-B186-43A1-8961-6A369A9EC939}" type="datetimeFigureOut">
              <a:rPr lang="en-US" smtClean="0"/>
              <a:t>11/9/2011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BACD3-1108-4BFF-891C-383770F72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55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619148" y="1600200"/>
            <a:ext cx="3543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314848" y="1600200"/>
            <a:ext cx="3543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45FD8-B186-43A1-8961-6A369A9EC939}" type="datetimeFigureOut">
              <a:rPr lang="en-US" smtClean="0"/>
              <a:t>11/9/2011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BACD3-1108-4BFF-891C-383770F72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09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45FD8-B186-43A1-8961-6A369A9EC939}" type="datetimeFigureOut">
              <a:rPr lang="en-US" smtClean="0"/>
              <a:t>11/9/2011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BACD3-1108-4BFF-891C-383770F72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9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45FD8-B186-43A1-8961-6A369A9EC939}" type="datetimeFigureOut">
              <a:rPr lang="en-US" smtClean="0"/>
              <a:t>11/9/2011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BACD3-1108-4BFF-891C-383770F72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8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45FD8-B186-43A1-8961-6A369A9EC939}" type="datetimeFigureOut">
              <a:rPr lang="en-US" smtClean="0"/>
              <a:t>11/9/2011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BACD3-1108-4BFF-891C-383770F72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08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45FD8-B186-43A1-8961-6A369A9EC939}" type="datetimeFigureOut">
              <a:rPr lang="en-US" smtClean="0"/>
              <a:t>11/9/2011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BACD3-1108-4BFF-891C-383770F72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99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he-IL" noProof="0" smtClean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45FD8-B186-43A1-8961-6A369A9EC939}" type="datetimeFigureOut">
              <a:rPr lang="en-US" smtClean="0"/>
              <a:t>11/9/2011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BACD3-1108-4BFF-891C-383770F72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108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45FD8-B186-43A1-8961-6A369A9EC939}" type="datetimeFigureOut">
              <a:rPr lang="en-US" smtClean="0"/>
              <a:t>11/9/2011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BACD3-1108-4BFF-891C-383770F72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17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858000" y="274638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1371600" y="274638"/>
            <a:ext cx="53340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45FD8-B186-43A1-8961-6A369A9EC939}" type="datetimeFigureOut">
              <a:rPr lang="en-US" smtClean="0"/>
              <a:t>11/9/2011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BACD3-1108-4BFF-891C-383770F72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943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7E45FD8-B186-43A1-8961-6A369A9EC939}" type="datetimeFigureOut">
              <a:rPr lang="en-US" smtClean="0"/>
              <a:t>11/9/2011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6DBACD3-1108-4BFF-891C-383770F72CA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74638"/>
            <a:ext cx="7315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סגנון כותרת של תבנית בסיס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9125" y="1600200"/>
            <a:ext cx="7239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42938" y="6245225"/>
            <a:ext cx="1905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fld id="{17E45FD8-B186-43A1-8961-6A369A9EC939}" type="datetimeFigureOut">
              <a:rPr lang="en-US" smtClean="0"/>
              <a:t>11/9/2011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76525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>
              <a:defRPr sz="12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724525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fld id="{26DBACD3-1108-4BFF-891C-383770F72CA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+mj-ea"/>
          <a:cs typeface="Tahoma" pitchFamily="34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ahoma" pitchFamily="34" charset="0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Tahoma" pitchFamily="34" charset="0"/>
          <a:cs typeface="Tahoma" pitchFamily="34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Tahoma" pitchFamily="34" charset="0"/>
          <a:cs typeface="Tahoma" pitchFamily="34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Tahoma" pitchFamily="34" charset="0"/>
          <a:cs typeface="Tahoma" pitchFamily="34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Tahoma" pitchFamily="34" charset="0"/>
          <a:cs typeface="Tahoma" pitchFamily="34" charset="0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he-IL" dirty="0" smtClean="0"/>
              <a:t>האם יש תרבות נכונה לניהול ידע?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he-IL" dirty="0" smtClean="0"/>
              <a:t>ד"ר אורה סתר</a:t>
            </a:r>
          </a:p>
          <a:p>
            <a:pPr algn="ctr"/>
            <a:r>
              <a:rPr lang="he-IL" dirty="0" smtClean="0"/>
              <a:t>אוניברסיטת תל </a:t>
            </a:r>
            <a:r>
              <a:rPr lang="he-IL" dirty="0" smtClean="0"/>
              <a:t>אביב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he-IL" dirty="0" smtClean="0"/>
              <a:t>הכ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42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13139714"/>
              </p:ext>
            </p:extLst>
          </p:nvPr>
        </p:nvGraphicFramePr>
        <p:xfrm>
          <a:off x="274320" y="1298448"/>
          <a:ext cx="8595360" cy="4937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מהי תרבות ארגונית?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28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5pPr>
            <a:lvl6pPr marL="457200" algn="l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r>
              <a:rPr lang="he-IL" smtClean="0"/>
              <a:t>ארטיפקטים</a:t>
            </a:r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>
            <a:lvl1pPr marL="342900" indent="-342900" algn="r" rtl="1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2"/>
                </a:solidFill>
                <a:latin typeface="Tahoma" pitchFamily="34" charset="0"/>
                <a:ea typeface="+mn-ea"/>
                <a:cs typeface="Tahoma" pitchFamily="34" charset="0"/>
              </a:defRPr>
            </a:lvl1pPr>
            <a:lvl2pPr marL="742950" indent="-285750" algn="r" rtl="1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6pPr>
            <a:lvl7pPr marL="29718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7pPr>
            <a:lvl8pPr marL="3429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8pPr>
            <a:lvl9pPr marL="3886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he-IL" smtClean="0"/>
              <a:t>סמלים</a:t>
            </a:r>
            <a:endParaRPr lang="en-US" smtClean="0"/>
          </a:p>
          <a:p>
            <a:r>
              <a:rPr lang="he-IL" smtClean="0"/>
              <a:t>סיפורים</a:t>
            </a:r>
            <a:endParaRPr lang="en-US" smtClean="0"/>
          </a:p>
          <a:p>
            <a:r>
              <a:rPr lang="he-IL" smtClean="0"/>
              <a:t>גיבורים</a:t>
            </a:r>
            <a:endParaRPr lang="en-US" smtClean="0"/>
          </a:p>
          <a:p>
            <a:r>
              <a:rPr lang="he-IL" smtClean="0"/>
              <a:t>טקסים</a:t>
            </a:r>
            <a:endParaRPr lang="en-US" smtClean="0"/>
          </a:p>
          <a:p>
            <a:r>
              <a:rPr lang="he-IL" smtClean="0"/>
              <a:t>משפטי מפתח</a:t>
            </a:r>
            <a:endParaRPr lang="en-US" smtClean="0"/>
          </a:p>
          <a:p>
            <a:r>
              <a:rPr lang="he-IL" smtClean="0"/>
              <a:t>התנהגויות</a:t>
            </a:r>
            <a:endParaRPr lang="en-US"/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685800" y="2133600"/>
            <a:ext cx="4838700" cy="8032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he-IL" sz="36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Arial"/>
                <a:cs typeface="Arial"/>
              </a:rPr>
              <a:t>ושלא תענה לי, אתה שומע?</a:t>
            </a:r>
            <a:endParaRPr lang="en-US" sz="3600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Arial"/>
              <a:cs typeface="Arial"/>
            </a:endParaRPr>
          </a:p>
        </p:txBody>
      </p:sp>
      <p:sp>
        <p:nvSpPr>
          <p:cNvPr id="8" name="WordArt 5"/>
          <p:cNvSpPr>
            <a:spLocks noChangeArrowheads="1" noChangeShapeType="1" noTextEdit="1"/>
          </p:cNvSpPr>
          <p:nvPr/>
        </p:nvSpPr>
        <p:spPr bwMode="auto">
          <a:xfrm>
            <a:off x="533400" y="3276600"/>
            <a:ext cx="4867275" cy="6016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he-IL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Arial"/>
                <a:cs typeface="Arial"/>
              </a:rPr>
              <a:t>אין לנו זמן לבזבז על שטויות</a:t>
            </a:r>
            <a:endParaRPr lang="en-US" sz="3600" kern="1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WordArt 6" descr="שקית נייר"/>
          <p:cNvSpPr>
            <a:spLocks noChangeArrowheads="1" noChangeShapeType="1" noTextEdit="1"/>
          </p:cNvSpPr>
          <p:nvPr/>
        </p:nvSpPr>
        <p:spPr bwMode="auto">
          <a:xfrm>
            <a:off x="304800" y="3962400"/>
            <a:ext cx="7067550" cy="8032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TopLeft">
                <a:rot lat="0" lon="20519999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/>
            <a:r>
              <a:rPr lang="he-IL" sz="3600" kern="10" dirty="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ככה תמיד עשו את זה אצלנו, אתה מבין?</a:t>
            </a:r>
            <a:endParaRPr lang="en-US" sz="3600" kern="10" dirty="0">
              <a:ln w="9525"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latin typeface="Arial"/>
              <a:cs typeface="Arial"/>
            </a:endParaRPr>
          </a:p>
        </p:txBody>
      </p:sp>
      <p:sp>
        <p:nvSpPr>
          <p:cNvPr id="10" name="WordArt 7"/>
          <p:cNvSpPr>
            <a:spLocks noChangeArrowheads="1" noChangeShapeType="1" noTextEdit="1"/>
          </p:cNvSpPr>
          <p:nvPr/>
        </p:nvSpPr>
        <p:spPr bwMode="auto">
          <a:xfrm>
            <a:off x="533400" y="5105400"/>
            <a:ext cx="4371975" cy="5238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he-IL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5400000" scaled="1"/>
                </a:gradFill>
                <a:latin typeface="Arial"/>
                <a:cs typeface="Arial"/>
              </a:rPr>
              <a:t>מספיק לברבר, לך תעבוד</a:t>
            </a:r>
            <a:endParaRPr lang="en-US" sz="3600" kern="1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5400000" scaled="1"/>
              </a:gra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189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5pPr>
            <a:lvl6pPr marL="457200" algn="l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r>
              <a:rPr lang="he-IL" smtClean="0"/>
              <a:t>תרבות מתייחסת לשאלות כמו</a:t>
            </a:r>
            <a:r>
              <a:rPr lang="en-US" smtClean="0"/>
              <a:t>:</a:t>
            </a:r>
            <a:endParaRPr 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>
            <a:lvl1pPr marL="342900" indent="-342900" algn="r" rtl="1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2"/>
                </a:solidFill>
                <a:latin typeface="Tahoma" pitchFamily="34" charset="0"/>
                <a:ea typeface="+mn-ea"/>
                <a:cs typeface="Tahoma" pitchFamily="34" charset="0"/>
              </a:defRPr>
            </a:lvl1pPr>
            <a:lvl2pPr marL="742950" indent="-285750" algn="r" rtl="1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6pPr>
            <a:lvl7pPr marL="29718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7pPr>
            <a:lvl8pPr marL="3429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8pPr>
            <a:lvl9pPr marL="3886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he-IL" dirty="0" smtClean="0"/>
              <a:t>מי זה “הם” ומי זה “אנחנו”  ואיך אנחנו מתייחסים זה לזה</a:t>
            </a:r>
            <a:endParaRPr lang="en-US" dirty="0" smtClean="0"/>
          </a:p>
          <a:p>
            <a:r>
              <a:rPr lang="he-IL" dirty="0" smtClean="0"/>
              <a:t>מי בפנים, מי בחוץ, ומי חשוב באמת</a:t>
            </a:r>
            <a:endParaRPr lang="en-US" dirty="0" smtClean="0"/>
          </a:p>
          <a:p>
            <a:r>
              <a:rPr lang="he-IL" dirty="0" smtClean="0"/>
              <a:t>איך אנחנו עושים פה דברים ולמה</a:t>
            </a:r>
            <a:endParaRPr lang="en-US" dirty="0" smtClean="0"/>
          </a:p>
          <a:p>
            <a:r>
              <a:rPr lang="he-IL" dirty="0" smtClean="0"/>
              <a:t>מה נחשב לבעיה, איך</a:t>
            </a:r>
            <a:r>
              <a:rPr lang="en-US" dirty="0" smtClean="0"/>
              <a:t> </a:t>
            </a:r>
            <a:r>
              <a:rPr lang="he-IL" dirty="0" smtClean="0"/>
              <a:t>מתיחסים</a:t>
            </a:r>
            <a:r>
              <a:rPr lang="en-US" dirty="0" smtClean="0"/>
              <a:t> </a:t>
            </a:r>
            <a:r>
              <a:rPr lang="he-IL" dirty="0" smtClean="0"/>
              <a:t>לבעיה כשהיא צצה</a:t>
            </a:r>
            <a:endParaRPr lang="en-US" dirty="0" smtClean="0"/>
          </a:p>
          <a:p>
            <a:r>
              <a:rPr lang="he-IL" dirty="0" smtClean="0"/>
              <a:t>מה באמת חשוב כאן ולמה</a:t>
            </a:r>
            <a:endParaRPr lang="en-US" dirty="0"/>
          </a:p>
        </p:txBody>
      </p:sp>
      <p:pic>
        <p:nvPicPr>
          <p:cNvPr id="4" name="Picture 4" descr="C:\My Documents\team\artilces\bigblu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276872"/>
            <a:ext cx="1763688" cy="200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5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תרבות ניהול ידע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הנחות </a:t>
            </a:r>
            <a:r>
              <a:rPr lang="he-IL" dirty="0"/>
              <a:t>היסוד, הערכים , התהליכים והנהלים החלים בארגון בהקשר ללמידה אישית וארגונית, שיתוף, שימור של ידע ויצירה של ידע חדש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4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תרבות של ניהול ידע...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800" dirty="0" smtClean="0"/>
              <a:t>קובעת איזה </a:t>
            </a:r>
            <a:r>
              <a:rPr lang="he-IL" sz="2800" dirty="0"/>
              <a:t>ידע ראוי ללמידה </a:t>
            </a:r>
            <a:r>
              <a:rPr lang="he-IL" sz="2800" dirty="0" smtClean="0"/>
              <a:t>ולשיתוף</a:t>
            </a:r>
          </a:p>
          <a:p>
            <a:r>
              <a:rPr lang="he-IL" sz="2800" dirty="0" smtClean="0"/>
              <a:t> </a:t>
            </a:r>
            <a:r>
              <a:rPr lang="he-IL" sz="2800" dirty="0"/>
              <a:t>מגדירה את היחסים בין הידע של העובדים לידע </a:t>
            </a:r>
            <a:r>
              <a:rPr lang="he-IL" sz="2800" dirty="0" smtClean="0"/>
              <a:t>הארגוני</a:t>
            </a:r>
          </a:p>
          <a:p>
            <a:r>
              <a:rPr lang="he-IL" sz="2800" dirty="0" smtClean="0"/>
              <a:t> </a:t>
            </a:r>
            <a:r>
              <a:rPr lang="he-IL" sz="2800" dirty="0"/>
              <a:t>יוצרת את הרקע לפעילות הגומלין שבה נעשה שיתוף ידע במצבים </a:t>
            </a:r>
            <a:r>
              <a:rPr lang="he-IL" sz="2800" dirty="0" smtClean="0"/>
              <a:t>השונים</a:t>
            </a:r>
          </a:p>
          <a:p>
            <a:r>
              <a:rPr lang="he-IL" sz="2800" dirty="0" smtClean="0"/>
              <a:t>נותנת </a:t>
            </a:r>
            <a:r>
              <a:rPr lang="he-IL" sz="2800" dirty="0"/>
              <a:t>צורה לתהליכים שבהם נוצר ידע חדש, מקבל לגיטימציה ומופץ בארגון.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4853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בתרבות אידאלית...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שיתוף </a:t>
            </a:r>
          </a:p>
          <a:p>
            <a:r>
              <a:rPr lang="he-IL" dirty="0" smtClean="0"/>
              <a:t>פתיחות להפקת לקחים</a:t>
            </a:r>
          </a:p>
          <a:p>
            <a:r>
              <a:rPr lang="he-IL" dirty="0" smtClean="0"/>
              <a:t>נכונות להשקיע</a:t>
            </a:r>
          </a:p>
          <a:p>
            <a:r>
              <a:rPr lang="he-IL" dirty="0" smtClean="0"/>
              <a:t>שקיפות</a:t>
            </a:r>
          </a:p>
          <a:p>
            <a:r>
              <a:rPr lang="he-IL" dirty="0" smtClean="0"/>
              <a:t>נכונות ללמידה</a:t>
            </a:r>
          </a:p>
          <a:p>
            <a:r>
              <a:rPr lang="he-IL" dirty="0" smtClean="0"/>
              <a:t>מוכוונת לקוח (זה שלא יודע) </a:t>
            </a:r>
          </a:p>
          <a:p>
            <a:r>
              <a:rPr lang="he-IL" dirty="0" smtClean="0"/>
              <a:t>זמינות ונגישות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80407" cy="237631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stA="89000" endPos="56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880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4000" dirty="0" smtClean="0"/>
              <a:t>אך..בארגונים אנושיים יש שונות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800" dirty="0" smtClean="0"/>
              <a:t>במטרות</a:t>
            </a:r>
          </a:p>
          <a:p>
            <a:r>
              <a:rPr lang="he-IL" sz="2800" dirty="0" smtClean="0"/>
              <a:t>באופן הפעולה הפורמלי, במבנה ארגוני</a:t>
            </a:r>
          </a:p>
          <a:p>
            <a:r>
              <a:rPr lang="he-IL" sz="2800" dirty="0" smtClean="0"/>
              <a:t>במערכות היחסים הפנימיות</a:t>
            </a:r>
          </a:p>
          <a:p>
            <a:r>
              <a:rPr lang="he-IL" sz="2800" dirty="0" smtClean="0"/>
              <a:t>בנהלים </a:t>
            </a:r>
          </a:p>
          <a:p>
            <a:r>
              <a:rPr lang="he-IL" sz="2800" dirty="0" smtClean="0"/>
              <a:t>ביחס לזמן עבודה מול זמן למידה ("בזבוז?)</a:t>
            </a:r>
          </a:p>
          <a:p>
            <a:r>
              <a:rPr lang="he-IL" sz="2800" dirty="0" smtClean="0"/>
              <a:t>באבטחת המידע</a:t>
            </a:r>
          </a:p>
          <a:p>
            <a:r>
              <a:rPr lang="he-IL" sz="2800" dirty="0" smtClean="0"/>
              <a:t>שונות בין העובדים</a:t>
            </a:r>
          </a:p>
          <a:p>
            <a:r>
              <a:rPr lang="he-IL" sz="2800" dirty="0" smtClean="0"/>
              <a:t>בדגשים אסטרטגיים</a:t>
            </a:r>
          </a:p>
          <a:p>
            <a:r>
              <a:rPr lang="he-IL" sz="2800" dirty="0" smtClean="0"/>
              <a:t>בנגישות למערכות מידע וללמידה בכלל</a:t>
            </a:r>
          </a:p>
          <a:p>
            <a:pPr marL="0" indent="0">
              <a:buNone/>
            </a:pPr>
            <a:endParaRPr lang="he-IL" dirty="0" smtClean="0"/>
          </a:p>
          <a:p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347710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he-IL" sz="3600" dirty="0" smtClean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הפרדוקס...</a:t>
            </a:r>
            <a:br>
              <a:rPr lang="he-IL" sz="3600" dirty="0" smtClean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אי אפשר לכפות תרבות ניהול ידע "אידאלית" על ארגון שהתרבות הארגונית שלו מנוגדת לערכיה</a:t>
            </a:r>
          </a:p>
          <a:p>
            <a:pPr marL="0" indent="0" algn="ctr">
              <a:buNone/>
            </a:pPr>
            <a:endParaRPr lang="he-IL" sz="40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he-IL" dirty="0" smtClean="0"/>
              <a:t>אי אפשר לבנות תהליכים אפקטיביים לניהול ידע בלי ערכים והתנהלויות של תרבות "אידאלית".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05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ולעניין התקן החדש..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האם, לאור כל זאת, אפשר לבנות תקן לתרבות ארגונית שמקדמת ניהול ושיתוף ידע?</a:t>
            </a:r>
          </a:p>
          <a:p>
            <a:r>
              <a:rPr lang="he-IL" dirty="0" smtClean="0"/>
              <a:t> האם אפשר להכניס הנחות יסוד , פרדיגמות וערכים למערכת תקנים על פיה נבחן ארגון וניתנת לו הכרה מבחוץ? האם נכון לעשות זאת?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09057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התמודדות שלנו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800" dirty="0" smtClean="0"/>
              <a:t>הצעת תהליך וקריטריונים לקביעת מצב רצוי ואבחון תרבות קיימת.</a:t>
            </a:r>
          </a:p>
          <a:p>
            <a:r>
              <a:rPr lang="he-IL" sz="2800" dirty="0" smtClean="0"/>
              <a:t>הבנה שכל תנועה לכיוון ה"אידאל" תעזור</a:t>
            </a:r>
          </a:p>
          <a:p>
            <a:r>
              <a:rPr lang="he-IL" sz="2800" dirty="0" smtClean="0"/>
              <a:t>הצבת ה"אידאל" כמקובל </a:t>
            </a:r>
          </a:p>
          <a:p>
            <a:pPr marL="457200" lvl="1" indent="0">
              <a:buNone/>
            </a:pPr>
            <a:r>
              <a:rPr lang="he-IL" sz="2000" i="1" dirty="0" smtClean="0"/>
              <a:t>"מאפיינים </a:t>
            </a:r>
            <a:r>
              <a:rPr lang="he-IL" sz="2000" i="1" dirty="0"/>
              <a:t>מקובלים של ארגון מנהל ידע ולומד:</a:t>
            </a:r>
            <a:endParaRPr lang="en-US" sz="2000" dirty="0"/>
          </a:p>
          <a:p>
            <a:pPr lvl="1"/>
            <a:r>
              <a:rPr lang="he-IL" sz="2000" i="1" dirty="0"/>
              <a:t>הכרה, עידוד ותגמול על חדשנות;</a:t>
            </a:r>
            <a:endParaRPr lang="en-US" sz="2000" dirty="0"/>
          </a:p>
          <a:p>
            <a:pPr lvl="1"/>
            <a:r>
              <a:rPr lang="he-IL" sz="2000" i="1" dirty="0"/>
              <a:t>הערכה ותגמול על שיתוף ידע;</a:t>
            </a:r>
            <a:endParaRPr lang="en-US" sz="2000" dirty="0"/>
          </a:p>
          <a:p>
            <a:pPr lvl="1"/>
            <a:r>
              <a:rPr lang="he-IL" sz="2000" i="1" dirty="0"/>
              <a:t>תקשורת פתוחה וגישה לא-מאשימה בדיווח על תקלות והפקת לקחים;</a:t>
            </a:r>
            <a:endParaRPr lang="en-US" sz="2000" dirty="0"/>
          </a:p>
          <a:p>
            <a:pPr lvl="1"/>
            <a:r>
              <a:rPr lang="he-IL" sz="2000" i="1" dirty="0"/>
              <a:t>עידוד הזדמנויות למידה (השתתפות בפורומים וקהילות למידה</a:t>
            </a:r>
            <a:r>
              <a:rPr lang="he-IL" sz="2000" i="1" dirty="0" smtClean="0"/>
              <a:t>)."</a:t>
            </a:r>
            <a:endParaRPr lang="en-US" sz="2000" dirty="0"/>
          </a:p>
          <a:p>
            <a:r>
              <a:rPr lang="he-IL" dirty="0"/>
              <a:t>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034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בין הרצוי לאפשרי...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להבין מה אנחנו </a:t>
            </a:r>
            <a:r>
              <a:rPr lang="he-IL" dirty="0" smtClean="0"/>
              <a:t>רוצים </a:t>
            </a:r>
            <a:endParaRPr lang="he-IL" dirty="0" smtClean="0"/>
          </a:p>
          <a:p>
            <a:r>
              <a:rPr lang="he-IL" dirty="0" smtClean="0"/>
              <a:t>להבין מה אנחנו – במורכבות שלנו</a:t>
            </a:r>
          </a:p>
          <a:p>
            <a:r>
              <a:rPr lang="he-IL" dirty="0" smtClean="0"/>
              <a:t>להבין את הפערים</a:t>
            </a:r>
          </a:p>
          <a:p>
            <a:r>
              <a:rPr lang="he-IL" dirty="0" smtClean="0"/>
              <a:t>להבין מה אנחנו יכולים ומה פשוט לא יעבוד...</a:t>
            </a:r>
          </a:p>
          <a:p>
            <a:endParaRPr lang="he-IL" dirty="0"/>
          </a:p>
          <a:p>
            <a:r>
              <a:rPr lang="he-IL" dirty="0" smtClean="0"/>
              <a:t>.. ולהתחיל לעבוד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3131840" y="1628800"/>
            <a:ext cx="0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flipV="1">
            <a:off x="1043608" y="2204864"/>
            <a:ext cx="0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56182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dirty="0"/>
              <a:t>היכן על הטווח ? מה </a:t>
            </a:r>
            <a:r>
              <a:rPr lang="he-IL" sz="3600" dirty="0" smtClean="0"/>
              <a:t>אנחנו רוצים? מה אנחנו? היכן הפערים?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e-IL" sz="2000" dirty="0" smtClean="0"/>
              <a:t>פתיחות </a:t>
            </a:r>
            <a:r>
              <a:rPr lang="he-IL" sz="2000" dirty="0"/>
              <a:t>ללמידה ממקורות </a:t>
            </a:r>
            <a:r>
              <a:rPr lang="he-IL" sz="2000" dirty="0" smtClean="0"/>
              <a:t>חיצוניים -  רמת </a:t>
            </a:r>
            <a:r>
              <a:rPr lang="he-IL" sz="2000" dirty="0"/>
              <a:t>הפתיחות ללמידה ממקורות פנימיים</a:t>
            </a:r>
            <a:endParaRPr lang="en-US" sz="2000" dirty="0"/>
          </a:p>
          <a:p>
            <a:pPr lvl="0"/>
            <a:r>
              <a:rPr lang="he-IL" sz="2000" dirty="0" smtClean="0"/>
              <a:t>הידע </a:t>
            </a:r>
            <a:r>
              <a:rPr lang="he-IL" sz="2000" dirty="0"/>
              <a:t>של כלל חברי הארגון, </a:t>
            </a:r>
            <a:r>
              <a:rPr lang="he-IL" sz="2000" dirty="0" smtClean="0"/>
              <a:t>- ידע </a:t>
            </a:r>
            <a:r>
              <a:rPr lang="he-IL" sz="2000" dirty="0"/>
              <a:t>של המומחים לכל נושא</a:t>
            </a:r>
            <a:endParaRPr lang="en-US" sz="2000" dirty="0"/>
          </a:p>
          <a:p>
            <a:pPr lvl="0"/>
            <a:r>
              <a:rPr lang="he-IL" sz="2000" dirty="0"/>
              <a:t>הידע</a:t>
            </a:r>
            <a:r>
              <a:rPr lang="he-IL" sz="2000" dirty="0" smtClean="0"/>
              <a:t> </a:t>
            </a:r>
            <a:r>
              <a:rPr lang="he-IL" sz="2000" dirty="0"/>
              <a:t>עובר בנתיבים </a:t>
            </a:r>
            <a:r>
              <a:rPr lang="he-IL" sz="2000" dirty="0" smtClean="0"/>
              <a:t>ידועים - הידע </a:t>
            </a:r>
            <a:r>
              <a:rPr lang="he-IL" sz="2000" dirty="0"/>
              <a:t>נגיש לכל</a:t>
            </a:r>
            <a:endParaRPr lang="en-US" sz="2000" dirty="0"/>
          </a:p>
          <a:p>
            <a:pPr lvl="0"/>
            <a:r>
              <a:rPr lang="he-IL" sz="2000" dirty="0" smtClean="0"/>
              <a:t>תרבות של פיתוח ועידוד ניסוי וטעייה – פיקוח ועונש על טעויות</a:t>
            </a:r>
          </a:p>
          <a:p>
            <a:endParaRPr lang="en-US" sz="9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e-IL" sz="2000" dirty="0" smtClean="0"/>
              <a:t>שיתוף פעולה – תחרותיות פנימית</a:t>
            </a:r>
          </a:p>
          <a:p>
            <a:r>
              <a:rPr lang="he-IL" sz="2000" dirty="0" smtClean="0"/>
              <a:t>למידה מתמדת – קיבוע והתייצבות של ידע</a:t>
            </a:r>
          </a:p>
          <a:p>
            <a:r>
              <a:rPr lang="he-IL" sz="2000" dirty="0" smtClean="0"/>
              <a:t>שמירה על הקיים – עידוד לחדשנות</a:t>
            </a:r>
          </a:p>
          <a:p>
            <a:r>
              <a:rPr lang="he-IL" sz="2000" dirty="0" smtClean="0"/>
              <a:t>שקיפות מול סודיות</a:t>
            </a:r>
          </a:p>
          <a:p>
            <a:r>
              <a:rPr lang="he-IL" sz="2000" dirty="0" smtClean="0"/>
              <a:t>ידע כמשאב – ידע כרכוש</a:t>
            </a:r>
          </a:p>
          <a:p>
            <a:r>
              <a:rPr lang="he-IL" sz="2000" dirty="0" smtClean="0"/>
              <a:t>ידע של הארגון – ידע של היחיד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7558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he-IL" sz="2400" dirty="0" smtClean="0"/>
              <a:t>יצירה</a:t>
            </a:r>
            <a:r>
              <a:rPr lang="he-IL" sz="2400" dirty="0"/>
              <a:t>, שיתוף ושימור ידע </a:t>
            </a:r>
            <a:r>
              <a:rPr lang="he-IL" sz="2400" dirty="0" smtClean="0"/>
              <a:t>הם חלק </a:t>
            </a:r>
            <a:r>
              <a:rPr lang="he-IL" sz="2400" dirty="0"/>
              <a:t>בלתי נפרד מתפקידם של </a:t>
            </a:r>
            <a:r>
              <a:rPr lang="he-IL" sz="2400" dirty="0" smtClean="0"/>
              <a:t>העובדים -  פעילות </a:t>
            </a:r>
            <a:r>
              <a:rPr lang="he-IL" sz="2400" dirty="0"/>
              <a:t>נוספת על </a:t>
            </a:r>
            <a:r>
              <a:rPr lang="he-IL" sz="2400" dirty="0" smtClean="0"/>
              <a:t>התפקיד.</a:t>
            </a:r>
            <a:endParaRPr lang="en-US" sz="2400" dirty="0"/>
          </a:p>
          <a:p>
            <a:pPr lvl="0"/>
            <a:r>
              <a:rPr lang="he-IL" sz="2400" dirty="0" smtClean="0"/>
              <a:t>הערכה ותגמול  -  "מובן מאליו"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e-IL" sz="2400" dirty="0" smtClean="0"/>
              <a:t>למידה מסודרת – הארות והבלחות</a:t>
            </a:r>
          </a:p>
          <a:p>
            <a:r>
              <a:rPr lang="he-IL" sz="2400" dirty="0" smtClean="0"/>
              <a:t>בלי סיכונים- עם סיכונים</a:t>
            </a:r>
          </a:p>
          <a:p>
            <a:r>
              <a:rPr lang="he-IL" sz="2400" dirty="0" smtClean="0"/>
              <a:t>ידע גלוי – ידע סמוי</a:t>
            </a:r>
          </a:p>
          <a:p>
            <a:r>
              <a:rPr lang="he-IL" sz="2400" dirty="0" smtClean="0"/>
              <a:t>רשת ידע – היררכיה של ידע</a:t>
            </a:r>
          </a:p>
          <a:p>
            <a:r>
              <a:rPr lang="he-IL" sz="2400" dirty="0" smtClean="0"/>
              <a:t>מיקוד בתחומים מסוימים – הכל פתוח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5019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200" b="0" dirty="0" smtClean="0"/>
              <a:t>עם אנשי מדעי ההתנהגות</a:t>
            </a:r>
            <a:endParaRPr lang="en-US" sz="3200" b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sz="3200" dirty="0"/>
              <a:t>ואז... לבנות תכנית מסודרת </a:t>
            </a:r>
            <a:r>
              <a:rPr lang="he-IL" sz="3200" dirty="0" smtClean="0"/>
              <a:t>לצמצום הפערים - 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985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יש סיכוי לצמצום הפערים ולשינוי תרבות רק עם...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 smtClean="0"/>
              <a:t>מחויבות אמת של ה"למעלה" </a:t>
            </a:r>
          </a:p>
          <a:p>
            <a:pPr marL="0" indent="0">
              <a:buNone/>
            </a:pPr>
            <a:r>
              <a:rPr lang="he-IL" dirty="0" smtClean="0"/>
              <a:t>דוגמא אישית </a:t>
            </a:r>
          </a:p>
          <a:p>
            <a:pPr marL="0" indent="0">
              <a:buNone/>
            </a:pPr>
            <a:r>
              <a:rPr lang="he-IL" dirty="0" smtClean="0"/>
              <a:t>שינוי דרכי הערכה ותגמול </a:t>
            </a:r>
          </a:p>
          <a:p>
            <a:pPr marL="0" indent="0">
              <a:buNone/>
            </a:pPr>
            <a:r>
              <a:rPr lang="he-IL" dirty="0" smtClean="0"/>
              <a:t>שינוי תהליכי תקשורת, מבנה</a:t>
            </a:r>
          </a:p>
          <a:p>
            <a:pPr marL="0" indent="0">
              <a:buNone/>
            </a:pPr>
            <a:r>
              <a:rPr lang="he-IL" dirty="0" smtClean="0"/>
              <a:t>הכלה בהגדרות תפקיד את נושא הידע</a:t>
            </a:r>
          </a:p>
          <a:p>
            <a:pPr marL="0" indent="0">
              <a:buNone/>
            </a:pPr>
            <a:r>
              <a:rPr lang="he-IL" dirty="0" smtClean="0"/>
              <a:t>מערכת הטמעה שמתייחסת לקשיים ולאיומים, לפחדים ולחששות. </a:t>
            </a:r>
          </a:p>
          <a:p>
            <a:pPr marL="0" indent="0">
              <a:buNone/>
            </a:pPr>
            <a:endParaRPr lang="he-IL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5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sedLeaves_TP10069048">
  <a:themeElements>
    <a:clrScheme name="Default Design 13">
      <a:dk1>
        <a:srgbClr val="000000"/>
      </a:dk1>
      <a:lt1>
        <a:srgbClr val="F1ECD8"/>
      </a:lt1>
      <a:dk2>
        <a:srgbClr val="4F261E"/>
      </a:dk2>
      <a:lt2>
        <a:srgbClr val="777777"/>
      </a:lt2>
      <a:accent1>
        <a:srgbClr val="909082"/>
      </a:accent1>
      <a:accent2>
        <a:srgbClr val="809EA8"/>
      </a:accent2>
      <a:accent3>
        <a:srgbClr val="F7F4E9"/>
      </a:accent3>
      <a:accent4>
        <a:srgbClr val="000000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Default Design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1ECD8"/>
        </a:lt1>
        <a:dk2>
          <a:srgbClr val="4F261E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F7F4E9"/>
        </a:accent3>
        <a:accent4>
          <a:srgbClr val="000000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תבנית עיצוב - עלים מיובשים</Template>
  <TotalTime>550</TotalTime>
  <Words>629</Words>
  <Application>Microsoft Office PowerPoint</Application>
  <PresentationFormat>On-screen Show (4:3)</PresentationFormat>
  <Paragraphs>106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PressedLeaves_TP10069048</vt:lpstr>
      <vt:lpstr>האם יש תרבות נכונה לניהול ידע?</vt:lpstr>
      <vt:lpstr>מהי תרבות ארגונית?</vt:lpstr>
      <vt:lpstr>PowerPoint Presentation</vt:lpstr>
      <vt:lpstr>PowerPoint Presentation</vt:lpstr>
      <vt:lpstr>תרבות ניהול ידע </vt:lpstr>
      <vt:lpstr>תרבות של ניהול ידע...</vt:lpstr>
      <vt:lpstr>בתרבות אידאלית...</vt:lpstr>
      <vt:lpstr>אך..בארגונים אנושיים יש שונות</vt:lpstr>
      <vt:lpstr>הפרדוקס... </vt:lpstr>
      <vt:lpstr>ולעניין התקן החדש..</vt:lpstr>
      <vt:lpstr>התמודדות שלנו</vt:lpstr>
      <vt:lpstr>בין הרצוי לאפשרי...</vt:lpstr>
      <vt:lpstr>היכן על הטווח ? מה אנחנו רוצים? מה אנחנו? היכן הפערים?</vt:lpstr>
      <vt:lpstr>המשך</vt:lpstr>
      <vt:lpstr>עם אנשי מדעי ההתנהגות</vt:lpstr>
      <vt:lpstr>יש סיכוי לצמצום הפערים ולשינוי תרבות רק עם...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האם יש תרבות נכונה לניהול ידע?</dc:title>
  <dc:creator>o</dc:creator>
  <cp:lastModifiedBy>o</cp:lastModifiedBy>
  <cp:revision>12</cp:revision>
  <dcterms:created xsi:type="dcterms:W3CDTF">2011-11-06T14:25:24Z</dcterms:created>
  <dcterms:modified xsi:type="dcterms:W3CDTF">2011-11-09T12:49:43Z</dcterms:modified>
</cp:coreProperties>
</file>